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0"/>
  </p:notesMasterIdLst>
  <p:sldIdLst>
    <p:sldId id="517" r:id="rId2"/>
    <p:sldId id="621" r:id="rId3"/>
    <p:sldId id="620" r:id="rId4"/>
    <p:sldId id="619" r:id="rId5"/>
    <p:sldId id="506" r:id="rId6"/>
    <p:sldId id="596" r:id="rId7"/>
    <p:sldId id="597" r:id="rId8"/>
    <p:sldId id="598" r:id="rId9"/>
    <p:sldId id="264" r:id="rId10"/>
    <p:sldId id="624" r:id="rId11"/>
    <p:sldId id="623" r:id="rId12"/>
    <p:sldId id="622" r:id="rId13"/>
    <p:sldId id="599" r:id="rId14"/>
    <p:sldId id="600" r:id="rId15"/>
    <p:sldId id="601" r:id="rId16"/>
    <p:sldId id="602" r:id="rId17"/>
    <p:sldId id="265" r:id="rId18"/>
    <p:sldId id="627" r:id="rId19"/>
    <p:sldId id="626" r:id="rId20"/>
    <p:sldId id="625" r:id="rId21"/>
    <p:sldId id="603" r:id="rId22"/>
    <p:sldId id="604" r:id="rId23"/>
    <p:sldId id="605" r:id="rId24"/>
    <p:sldId id="606" r:id="rId25"/>
    <p:sldId id="272" r:id="rId26"/>
    <p:sldId id="630" r:id="rId27"/>
    <p:sldId id="629" r:id="rId28"/>
    <p:sldId id="628" r:id="rId29"/>
    <p:sldId id="607" r:id="rId30"/>
    <p:sldId id="608" r:id="rId31"/>
    <p:sldId id="609" r:id="rId32"/>
    <p:sldId id="610" r:id="rId33"/>
    <p:sldId id="273" r:id="rId34"/>
    <p:sldId id="633" r:id="rId35"/>
    <p:sldId id="632" r:id="rId36"/>
    <p:sldId id="631" r:id="rId37"/>
    <p:sldId id="611" r:id="rId38"/>
    <p:sldId id="612" r:id="rId39"/>
    <p:sldId id="613" r:id="rId40"/>
    <p:sldId id="614" r:id="rId41"/>
    <p:sldId id="274" r:id="rId42"/>
    <p:sldId id="636" r:id="rId43"/>
    <p:sldId id="635" r:id="rId44"/>
    <p:sldId id="634" r:id="rId45"/>
    <p:sldId id="615" r:id="rId46"/>
    <p:sldId id="616" r:id="rId47"/>
    <p:sldId id="617" r:id="rId48"/>
    <p:sldId id="618" r:id="rId49"/>
  </p:sldIdLst>
  <p:sldSz cx="2411413" cy="3455988"/>
  <p:notesSz cx="6858000" cy="9144000"/>
  <p:defaultTextStyle>
    <a:defPPr>
      <a:defRPr lang="de-DE"/>
    </a:defPPr>
    <a:lvl1pPr marL="0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1pPr>
    <a:lvl2pPr marL="134107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2pPr>
    <a:lvl3pPr marL="268213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3pPr>
    <a:lvl4pPr marL="402320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4pPr>
    <a:lvl5pPr marL="536426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5pPr>
    <a:lvl6pPr marL="670534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6pPr>
    <a:lvl7pPr marL="804640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7pPr>
    <a:lvl8pPr marL="938747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8pPr>
    <a:lvl9pPr marL="1072853" algn="l" defTabSz="268213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8">
          <p15:clr>
            <a:srgbClr val="A4A3A4"/>
          </p15:clr>
        </p15:guide>
        <p15:guide id="2" pos="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4C7"/>
    <a:srgbClr val="F7E4E9"/>
    <a:srgbClr val="FFF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4682"/>
  </p:normalViewPr>
  <p:slideViewPr>
    <p:cSldViewPr snapToGrid="0" snapToObjects="1">
      <p:cViewPr varScale="1">
        <p:scale>
          <a:sx n="178" d="100"/>
          <a:sy n="178" d="100"/>
        </p:scale>
        <p:origin x="2454" y="138"/>
      </p:cViewPr>
      <p:guideLst>
        <p:guide orient="horz" pos="1088"/>
        <p:guide pos="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2A49-63AE-1643-9484-2A6C077682EA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1143000"/>
            <a:ext cx="2152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DB22-B6E2-314F-9E19-8FD2BC627CA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2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1pPr>
    <a:lvl2pPr marL="443621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2pPr>
    <a:lvl3pPr marL="887242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3pPr>
    <a:lvl4pPr marL="1330863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4pPr>
    <a:lvl5pPr marL="1774485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5pPr>
    <a:lvl6pPr marL="2218106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6pPr>
    <a:lvl7pPr marL="2661727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7pPr>
    <a:lvl8pPr marL="3105348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8pPr>
    <a:lvl9pPr marL="3548969" algn="l" defTabSz="887242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56" y="565598"/>
            <a:ext cx="2049701" cy="1203196"/>
          </a:xfrm>
        </p:spPr>
        <p:txBody>
          <a:bodyPr anchor="b"/>
          <a:lstStyle>
            <a:lvl1pPr algn="ctr">
              <a:defRPr sz="15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27" y="1815194"/>
            <a:ext cx="1808560" cy="834397"/>
          </a:xfrm>
        </p:spPr>
        <p:txBody>
          <a:bodyPr/>
          <a:lstStyle>
            <a:lvl1pPr marL="0" indent="0" algn="ctr">
              <a:buNone/>
              <a:defRPr sz="633"/>
            </a:lvl1pPr>
            <a:lvl2pPr marL="120564" indent="0" algn="ctr">
              <a:buNone/>
              <a:defRPr sz="527"/>
            </a:lvl2pPr>
            <a:lvl3pPr marL="241127" indent="0" algn="ctr">
              <a:buNone/>
              <a:defRPr sz="475"/>
            </a:lvl3pPr>
            <a:lvl4pPr marL="361691" indent="0" algn="ctr">
              <a:buNone/>
              <a:defRPr sz="422"/>
            </a:lvl4pPr>
            <a:lvl5pPr marL="482255" indent="0" algn="ctr">
              <a:buNone/>
              <a:defRPr sz="422"/>
            </a:lvl5pPr>
            <a:lvl6pPr marL="602818" indent="0" algn="ctr">
              <a:buNone/>
              <a:defRPr sz="422"/>
            </a:lvl6pPr>
            <a:lvl7pPr marL="723382" indent="0" algn="ctr">
              <a:buNone/>
              <a:defRPr sz="422"/>
            </a:lvl7pPr>
            <a:lvl8pPr marL="843945" indent="0" algn="ctr">
              <a:buNone/>
              <a:defRPr sz="422"/>
            </a:lvl8pPr>
            <a:lvl9pPr marL="964509" indent="0" algn="ctr">
              <a:buNone/>
              <a:defRPr sz="422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7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74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5668" y="183999"/>
            <a:ext cx="519961" cy="292879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785" y="183999"/>
            <a:ext cx="1529740" cy="292879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7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29" y="861598"/>
            <a:ext cx="2079844" cy="1437595"/>
          </a:xfrm>
        </p:spPr>
        <p:txBody>
          <a:bodyPr anchor="b"/>
          <a:lstStyle>
            <a:lvl1pPr>
              <a:defRPr sz="15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29" y="2312793"/>
            <a:ext cx="2079844" cy="755997"/>
          </a:xfrm>
        </p:spPr>
        <p:txBody>
          <a:bodyPr/>
          <a:lstStyle>
            <a:lvl1pPr marL="0" indent="0">
              <a:buNone/>
              <a:defRPr sz="633">
                <a:solidFill>
                  <a:schemeClr val="tx1"/>
                </a:solidFill>
              </a:defRPr>
            </a:lvl1pPr>
            <a:lvl2pPr marL="120564" indent="0">
              <a:buNone/>
              <a:defRPr sz="527">
                <a:solidFill>
                  <a:schemeClr val="tx1">
                    <a:tint val="75000"/>
                  </a:schemeClr>
                </a:solidFill>
              </a:defRPr>
            </a:lvl2pPr>
            <a:lvl3pPr marL="241127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3pPr>
            <a:lvl4pPr marL="361691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4pPr>
            <a:lvl5pPr marL="482255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5pPr>
            <a:lvl6pPr marL="602818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6pPr>
            <a:lvl7pPr marL="723382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7pPr>
            <a:lvl8pPr marL="843945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8pPr>
            <a:lvl9pPr marL="964509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41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784" y="919997"/>
            <a:ext cx="1024851" cy="21927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0778" y="919997"/>
            <a:ext cx="1024851" cy="21927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77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9" y="184000"/>
            <a:ext cx="2079844" cy="66799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099" y="847197"/>
            <a:ext cx="1020141" cy="415198"/>
          </a:xfrm>
        </p:spPr>
        <p:txBody>
          <a:bodyPr anchor="b"/>
          <a:lstStyle>
            <a:lvl1pPr marL="0" indent="0">
              <a:buNone/>
              <a:defRPr sz="633" b="1"/>
            </a:lvl1pPr>
            <a:lvl2pPr marL="120564" indent="0">
              <a:buNone/>
              <a:defRPr sz="527" b="1"/>
            </a:lvl2pPr>
            <a:lvl3pPr marL="241127" indent="0">
              <a:buNone/>
              <a:defRPr sz="475" b="1"/>
            </a:lvl3pPr>
            <a:lvl4pPr marL="361691" indent="0">
              <a:buNone/>
              <a:defRPr sz="422" b="1"/>
            </a:lvl4pPr>
            <a:lvl5pPr marL="482255" indent="0">
              <a:buNone/>
              <a:defRPr sz="422" b="1"/>
            </a:lvl5pPr>
            <a:lvl6pPr marL="602818" indent="0">
              <a:buNone/>
              <a:defRPr sz="422" b="1"/>
            </a:lvl6pPr>
            <a:lvl7pPr marL="723382" indent="0">
              <a:buNone/>
              <a:defRPr sz="422" b="1"/>
            </a:lvl7pPr>
            <a:lvl8pPr marL="843945" indent="0">
              <a:buNone/>
              <a:defRPr sz="422" b="1"/>
            </a:lvl8pPr>
            <a:lvl9pPr marL="964509" indent="0">
              <a:buNone/>
              <a:defRPr sz="422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099" y="1262396"/>
            <a:ext cx="1020141" cy="18567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0778" y="847197"/>
            <a:ext cx="1025165" cy="415198"/>
          </a:xfrm>
        </p:spPr>
        <p:txBody>
          <a:bodyPr anchor="b"/>
          <a:lstStyle>
            <a:lvl1pPr marL="0" indent="0">
              <a:buNone/>
              <a:defRPr sz="633" b="1"/>
            </a:lvl1pPr>
            <a:lvl2pPr marL="120564" indent="0">
              <a:buNone/>
              <a:defRPr sz="527" b="1"/>
            </a:lvl2pPr>
            <a:lvl3pPr marL="241127" indent="0">
              <a:buNone/>
              <a:defRPr sz="475" b="1"/>
            </a:lvl3pPr>
            <a:lvl4pPr marL="361691" indent="0">
              <a:buNone/>
              <a:defRPr sz="422" b="1"/>
            </a:lvl4pPr>
            <a:lvl5pPr marL="482255" indent="0">
              <a:buNone/>
              <a:defRPr sz="422" b="1"/>
            </a:lvl5pPr>
            <a:lvl6pPr marL="602818" indent="0">
              <a:buNone/>
              <a:defRPr sz="422" b="1"/>
            </a:lvl6pPr>
            <a:lvl7pPr marL="723382" indent="0">
              <a:buNone/>
              <a:defRPr sz="422" b="1"/>
            </a:lvl7pPr>
            <a:lvl8pPr marL="843945" indent="0">
              <a:buNone/>
              <a:defRPr sz="422" b="1"/>
            </a:lvl8pPr>
            <a:lvl9pPr marL="964509" indent="0">
              <a:buNone/>
              <a:defRPr sz="422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0778" y="1262396"/>
            <a:ext cx="1025165" cy="18567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7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95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9" y="230399"/>
            <a:ext cx="777743" cy="806397"/>
          </a:xfrm>
        </p:spPr>
        <p:txBody>
          <a:bodyPr anchor="b"/>
          <a:lstStyle>
            <a:lvl1pPr>
              <a:defRPr sz="84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165" y="497599"/>
            <a:ext cx="1220778" cy="2455991"/>
          </a:xfrm>
        </p:spPr>
        <p:txBody>
          <a:bodyPr/>
          <a:lstStyle>
            <a:lvl1pPr>
              <a:defRPr sz="844"/>
            </a:lvl1pPr>
            <a:lvl2pPr>
              <a:defRPr sz="738"/>
            </a:lvl2pPr>
            <a:lvl3pPr>
              <a:defRPr sz="633"/>
            </a:lvl3pPr>
            <a:lvl4pPr>
              <a:defRPr sz="527"/>
            </a:lvl4pPr>
            <a:lvl5pPr>
              <a:defRPr sz="527"/>
            </a:lvl5pPr>
            <a:lvl6pPr>
              <a:defRPr sz="527"/>
            </a:lvl6pPr>
            <a:lvl7pPr>
              <a:defRPr sz="527"/>
            </a:lvl7pPr>
            <a:lvl8pPr>
              <a:defRPr sz="527"/>
            </a:lvl8pPr>
            <a:lvl9pPr>
              <a:defRPr sz="527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099" y="1036796"/>
            <a:ext cx="777743" cy="1920794"/>
          </a:xfrm>
        </p:spPr>
        <p:txBody>
          <a:bodyPr/>
          <a:lstStyle>
            <a:lvl1pPr marL="0" indent="0">
              <a:buNone/>
              <a:defRPr sz="422"/>
            </a:lvl1pPr>
            <a:lvl2pPr marL="120564" indent="0">
              <a:buNone/>
              <a:defRPr sz="369"/>
            </a:lvl2pPr>
            <a:lvl3pPr marL="241127" indent="0">
              <a:buNone/>
              <a:defRPr sz="316"/>
            </a:lvl3pPr>
            <a:lvl4pPr marL="361691" indent="0">
              <a:buNone/>
              <a:defRPr sz="264"/>
            </a:lvl4pPr>
            <a:lvl5pPr marL="482255" indent="0">
              <a:buNone/>
              <a:defRPr sz="264"/>
            </a:lvl5pPr>
            <a:lvl6pPr marL="602818" indent="0">
              <a:buNone/>
              <a:defRPr sz="264"/>
            </a:lvl6pPr>
            <a:lvl7pPr marL="723382" indent="0">
              <a:buNone/>
              <a:defRPr sz="264"/>
            </a:lvl7pPr>
            <a:lvl8pPr marL="843945" indent="0">
              <a:buNone/>
              <a:defRPr sz="264"/>
            </a:lvl8pPr>
            <a:lvl9pPr marL="964509" indent="0">
              <a:buNone/>
              <a:defRPr sz="264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62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9" y="230399"/>
            <a:ext cx="777743" cy="806397"/>
          </a:xfrm>
        </p:spPr>
        <p:txBody>
          <a:bodyPr anchor="b"/>
          <a:lstStyle>
            <a:lvl1pPr>
              <a:defRPr sz="84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5165" y="497599"/>
            <a:ext cx="1220778" cy="2455991"/>
          </a:xfrm>
        </p:spPr>
        <p:txBody>
          <a:bodyPr anchor="t"/>
          <a:lstStyle>
            <a:lvl1pPr marL="0" indent="0">
              <a:buNone/>
              <a:defRPr sz="844"/>
            </a:lvl1pPr>
            <a:lvl2pPr marL="120564" indent="0">
              <a:buNone/>
              <a:defRPr sz="738"/>
            </a:lvl2pPr>
            <a:lvl3pPr marL="241127" indent="0">
              <a:buNone/>
              <a:defRPr sz="633"/>
            </a:lvl3pPr>
            <a:lvl4pPr marL="361691" indent="0">
              <a:buNone/>
              <a:defRPr sz="527"/>
            </a:lvl4pPr>
            <a:lvl5pPr marL="482255" indent="0">
              <a:buNone/>
              <a:defRPr sz="527"/>
            </a:lvl5pPr>
            <a:lvl6pPr marL="602818" indent="0">
              <a:buNone/>
              <a:defRPr sz="527"/>
            </a:lvl6pPr>
            <a:lvl7pPr marL="723382" indent="0">
              <a:buNone/>
              <a:defRPr sz="527"/>
            </a:lvl7pPr>
            <a:lvl8pPr marL="843945" indent="0">
              <a:buNone/>
              <a:defRPr sz="527"/>
            </a:lvl8pPr>
            <a:lvl9pPr marL="964509" indent="0">
              <a:buNone/>
              <a:defRPr sz="52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099" y="1036796"/>
            <a:ext cx="777743" cy="1920794"/>
          </a:xfrm>
        </p:spPr>
        <p:txBody>
          <a:bodyPr/>
          <a:lstStyle>
            <a:lvl1pPr marL="0" indent="0">
              <a:buNone/>
              <a:defRPr sz="422"/>
            </a:lvl1pPr>
            <a:lvl2pPr marL="120564" indent="0">
              <a:buNone/>
              <a:defRPr sz="369"/>
            </a:lvl2pPr>
            <a:lvl3pPr marL="241127" indent="0">
              <a:buNone/>
              <a:defRPr sz="316"/>
            </a:lvl3pPr>
            <a:lvl4pPr marL="361691" indent="0">
              <a:buNone/>
              <a:defRPr sz="264"/>
            </a:lvl4pPr>
            <a:lvl5pPr marL="482255" indent="0">
              <a:buNone/>
              <a:defRPr sz="264"/>
            </a:lvl5pPr>
            <a:lvl6pPr marL="602818" indent="0">
              <a:buNone/>
              <a:defRPr sz="264"/>
            </a:lvl6pPr>
            <a:lvl7pPr marL="723382" indent="0">
              <a:buNone/>
              <a:defRPr sz="264"/>
            </a:lvl7pPr>
            <a:lvl8pPr marL="843945" indent="0">
              <a:buNone/>
              <a:defRPr sz="264"/>
            </a:lvl8pPr>
            <a:lvl9pPr marL="964509" indent="0">
              <a:buNone/>
              <a:defRPr sz="264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22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785" y="184000"/>
            <a:ext cx="2079844" cy="66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785" y="919997"/>
            <a:ext cx="2079844" cy="219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785" y="3203190"/>
            <a:ext cx="542568" cy="18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C683-7B0D-534D-9568-12A98B83FD52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8781" y="3203190"/>
            <a:ext cx="813852" cy="18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3060" y="3203190"/>
            <a:ext cx="542568" cy="18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56EF-7672-3A40-B7C3-7C56BF528CF5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44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241127" rtl="0" eaLnBrk="1" latinLnBrk="0" hangingPunct="1">
        <a:lnSpc>
          <a:spcPct val="90000"/>
        </a:lnSpc>
        <a:spcBef>
          <a:spcPct val="0"/>
        </a:spcBef>
        <a:buNone/>
        <a:defRPr sz="1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282" indent="-60282" algn="l" defTabSz="241127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738" kern="1200">
          <a:solidFill>
            <a:schemeClr val="tx1"/>
          </a:solidFill>
          <a:latin typeface="+mn-lt"/>
          <a:ea typeface="+mn-ea"/>
          <a:cs typeface="+mn-cs"/>
        </a:defRPr>
      </a:lvl1pPr>
      <a:lvl2pPr marL="180845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2pPr>
      <a:lvl3pPr marL="301409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3pPr>
      <a:lvl4pPr marL="421973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4pPr>
      <a:lvl5pPr marL="542536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5pPr>
      <a:lvl6pPr marL="663100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83664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904227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1024791" indent="-60282" algn="l" defTabSz="241127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1pPr>
      <a:lvl2pPr marL="120564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2pPr>
      <a:lvl3pPr marL="241127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3pPr>
      <a:lvl4pPr marL="361691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4pPr>
      <a:lvl5pPr marL="482255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5pPr>
      <a:lvl6pPr marL="602818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23382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43945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64509" algn="l" defTabSz="241127" rtl="0" eaLnBrk="1" latinLnBrk="0" hangingPunct="1"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67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58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FE0E1B82-7239-FD4C-8D27-5123D7163B58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028DBE-0597-264C-9BBC-C76F0B578259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31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xmlns="" id="{E262BB55-868D-E048-A6C7-EA7EDDAC97C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46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DBD4F6B1-0122-7E4F-AFC4-7A12162CF09B}"/>
              </a:ext>
            </a:extLst>
          </p:cNvPr>
          <p:cNvSpPr txBox="1"/>
          <p:nvPr/>
        </p:nvSpPr>
        <p:spPr>
          <a:xfrm rot="16200000">
            <a:off x="-182236" y="986737"/>
            <a:ext cx="81681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6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Tunicat</a:t>
            </a:r>
          </a:p>
        </p:txBody>
      </p:sp>
    </p:spTree>
    <p:extLst>
      <p:ext uri="{BB962C8B-B14F-4D97-AF65-F5344CB8AC3E}">
        <p14:creationId xmlns:p14="http://schemas.microsoft.com/office/powerpoint/2010/main" val="226051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Cirrípedes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58097CD3-C4C8-4B44-BACE-13ECEC556545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F39A02E-3C80-724D-BAFA-FE6F46C84D57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02234A1-233B-B449-A03F-D83BED60531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4938831-8014-AC49-B07D-6E86156D2D0C}"/>
              </a:ext>
            </a:extLst>
          </p:cNvPr>
          <p:cNvSpPr txBox="1"/>
          <p:nvPr/>
        </p:nvSpPr>
        <p:spPr>
          <a:xfrm rot="16200000">
            <a:off x="-321656" y="1072070"/>
            <a:ext cx="104730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Cirrípedes</a:t>
            </a:r>
          </a:p>
        </p:txBody>
      </p:sp>
    </p:spTree>
    <p:extLst>
      <p:ext uri="{BB962C8B-B14F-4D97-AF65-F5344CB8AC3E}">
        <p14:creationId xmlns:p14="http://schemas.microsoft.com/office/powerpoint/2010/main" val="271676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Cirrípedes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58097CD3-C4C8-4B44-BACE-13ECEC556545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F39A02E-3C80-724D-BAFA-FE6F46C84D57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02234A1-233B-B449-A03F-D83BED60531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4938831-8014-AC49-B07D-6E86156D2D0C}"/>
              </a:ext>
            </a:extLst>
          </p:cNvPr>
          <p:cNvSpPr txBox="1"/>
          <p:nvPr/>
        </p:nvSpPr>
        <p:spPr>
          <a:xfrm rot="16200000">
            <a:off x="-321656" y="1072070"/>
            <a:ext cx="104730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Cirrípedes</a:t>
            </a:r>
          </a:p>
        </p:txBody>
      </p:sp>
    </p:spTree>
    <p:extLst>
      <p:ext uri="{BB962C8B-B14F-4D97-AF65-F5344CB8AC3E}">
        <p14:creationId xmlns:p14="http://schemas.microsoft.com/office/powerpoint/2010/main" val="9628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Cirrípedes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58097CD3-C4C8-4B44-BACE-13ECEC556545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F39A02E-3C80-724D-BAFA-FE6F46C84D57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02234A1-233B-B449-A03F-D83BED60531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4938831-8014-AC49-B07D-6E86156D2D0C}"/>
              </a:ext>
            </a:extLst>
          </p:cNvPr>
          <p:cNvSpPr txBox="1"/>
          <p:nvPr/>
        </p:nvSpPr>
        <p:spPr>
          <a:xfrm rot="16200000">
            <a:off x="-321656" y="1072070"/>
            <a:ext cx="104730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Cirrípedes</a:t>
            </a:r>
          </a:p>
        </p:txBody>
      </p:sp>
    </p:spTree>
    <p:extLst>
      <p:ext uri="{BB962C8B-B14F-4D97-AF65-F5344CB8AC3E}">
        <p14:creationId xmlns:p14="http://schemas.microsoft.com/office/powerpoint/2010/main" val="34289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94262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48882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78477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164595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67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58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Musclos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2F88A831-0F06-DF47-94EA-8CDF87BFDCFA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C345433-AA6D-644E-B249-691F672AAA1B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31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748C461-435E-6B42-A55D-699DC9508BAC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46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96C6010-D7CF-7A4C-BB67-A3473BDDCEC0}"/>
              </a:ext>
            </a:extLst>
          </p:cNvPr>
          <p:cNvSpPr txBox="1"/>
          <p:nvPr/>
        </p:nvSpPr>
        <p:spPr>
          <a:xfrm rot="16200000">
            <a:off x="-253104" y="996553"/>
            <a:ext cx="922696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Musclos</a:t>
            </a:r>
          </a:p>
        </p:txBody>
      </p:sp>
    </p:spTree>
    <p:extLst>
      <p:ext uri="{BB962C8B-B14F-4D97-AF65-F5344CB8AC3E}">
        <p14:creationId xmlns:p14="http://schemas.microsoft.com/office/powerpoint/2010/main" val="343941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Musclos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2F88A831-0F06-DF47-94EA-8CDF87BFDCFA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C345433-AA6D-644E-B249-691F672AAA1B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748C461-435E-6B42-A55D-699DC9508BAC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96C6010-D7CF-7A4C-BB67-A3473BDDCEC0}"/>
              </a:ext>
            </a:extLst>
          </p:cNvPr>
          <p:cNvSpPr txBox="1"/>
          <p:nvPr/>
        </p:nvSpPr>
        <p:spPr>
          <a:xfrm rot="16200000">
            <a:off x="-253104" y="996553"/>
            <a:ext cx="922696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Musclos</a:t>
            </a:r>
          </a:p>
        </p:txBody>
      </p:sp>
    </p:spTree>
    <p:extLst>
      <p:ext uri="{BB962C8B-B14F-4D97-AF65-F5344CB8AC3E}">
        <p14:creationId xmlns:p14="http://schemas.microsoft.com/office/powerpoint/2010/main" val="302682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Musclos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2F88A831-0F06-DF47-94EA-8CDF87BFDCFA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C345433-AA6D-644E-B249-691F672AAA1B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748C461-435E-6B42-A55D-699DC9508BAC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96C6010-D7CF-7A4C-BB67-A3473BDDCEC0}"/>
              </a:ext>
            </a:extLst>
          </p:cNvPr>
          <p:cNvSpPr txBox="1"/>
          <p:nvPr/>
        </p:nvSpPr>
        <p:spPr>
          <a:xfrm rot="16200000">
            <a:off x="-253104" y="996553"/>
            <a:ext cx="922696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Musclos</a:t>
            </a:r>
          </a:p>
        </p:txBody>
      </p:sp>
    </p:spTree>
    <p:extLst>
      <p:ext uri="{BB962C8B-B14F-4D97-AF65-F5344CB8AC3E}">
        <p14:creationId xmlns:p14="http://schemas.microsoft.com/office/powerpoint/2010/main" val="345131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Tunicat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FE0E1B82-7239-FD4C-8D27-5123D7163B58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028DBE-0597-264C-9BBC-C76F0B578259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xmlns="" id="{E262BB55-868D-E048-A6C7-EA7EDDAC97C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DBD4F6B1-0122-7E4F-AFC4-7A12162CF09B}"/>
              </a:ext>
            </a:extLst>
          </p:cNvPr>
          <p:cNvSpPr txBox="1"/>
          <p:nvPr/>
        </p:nvSpPr>
        <p:spPr>
          <a:xfrm rot="16200000">
            <a:off x="-182236" y="986737"/>
            <a:ext cx="81681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Tunicat</a:t>
            </a:r>
          </a:p>
        </p:txBody>
      </p:sp>
    </p:spTree>
    <p:extLst>
      <p:ext uri="{BB962C8B-B14F-4D97-AF65-F5344CB8AC3E}">
        <p14:creationId xmlns:p14="http://schemas.microsoft.com/office/powerpoint/2010/main" val="342378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Musclos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2F88A831-0F06-DF47-94EA-8CDF87BFDCFA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C345433-AA6D-644E-B249-691F672AAA1B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748C461-435E-6B42-A55D-699DC9508BAC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96C6010-D7CF-7A4C-BB67-A3473BDDCEC0}"/>
              </a:ext>
            </a:extLst>
          </p:cNvPr>
          <p:cNvSpPr txBox="1"/>
          <p:nvPr/>
        </p:nvSpPr>
        <p:spPr>
          <a:xfrm rot="16200000">
            <a:off x="-253104" y="996553"/>
            <a:ext cx="922696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Musclos</a:t>
            </a:r>
          </a:p>
        </p:txBody>
      </p:sp>
    </p:spTree>
    <p:extLst>
      <p:ext uri="{BB962C8B-B14F-4D97-AF65-F5344CB8AC3E}">
        <p14:creationId xmlns:p14="http://schemas.microsoft.com/office/powerpoint/2010/main" val="21853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425575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1162130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28747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228870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67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 rot="16200000">
            <a:off x="-399581" y="825789"/>
            <a:ext cx="1264221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6" b="1" dirty="0">
                <a:solidFill>
                  <a:srgbClr val="F7E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Estrella de mar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E06220E-CE88-0F43-804D-F903714058F3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5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Comença tot de nou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050AE07D-6C1D-2A45-A3A4-BD78100425AE}"/>
              </a:ext>
            </a:extLst>
          </p:cNvPr>
          <p:cNvSpPr txBox="1"/>
          <p:nvPr/>
        </p:nvSpPr>
        <p:spPr>
          <a:xfrm>
            <a:off x="651835" y="2959605"/>
            <a:ext cx="1220821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58" b="1" dirty="0">
                <a:solidFill>
                  <a:srgbClr val="F7E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Estrella de mar</a:t>
            </a:r>
          </a:p>
        </p:txBody>
      </p:sp>
    </p:spTree>
    <p:extLst>
      <p:ext uri="{BB962C8B-B14F-4D97-AF65-F5344CB8AC3E}">
        <p14:creationId xmlns:p14="http://schemas.microsoft.com/office/powerpoint/2010/main" val="611724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 rot="16200000">
            <a:off x="-399581" y="825789"/>
            <a:ext cx="1264221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F7E4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Estrella de mar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E06220E-CE88-0F43-804D-F903714058F3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4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Comença tot de nou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050AE07D-6C1D-2A45-A3A4-BD78100425AE}"/>
              </a:ext>
            </a:extLst>
          </p:cNvPr>
          <p:cNvSpPr txBox="1"/>
          <p:nvPr/>
        </p:nvSpPr>
        <p:spPr>
          <a:xfrm>
            <a:off x="651835" y="2959605"/>
            <a:ext cx="1220821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E4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Estrella de mar</a:t>
            </a:r>
          </a:p>
        </p:txBody>
      </p:sp>
    </p:spTree>
    <p:extLst>
      <p:ext uri="{BB962C8B-B14F-4D97-AF65-F5344CB8AC3E}">
        <p14:creationId xmlns:p14="http://schemas.microsoft.com/office/powerpoint/2010/main" val="56561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 rot="16200000">
            <a:off x="-399581" y="825789"/>
            <a:ext cx="1264221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F7E4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Estrella de mar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E06220E-CE88-0F43-804D-F903714058F3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4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Comença tot de nou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050AE07D-6C1D-2A45-A3A4-BD78100425AE}"/>
              </a:ext>
            </a:extLst>
          </p:cNvPr>
          <p:cNvSpPr txBox="1"/>
          <p:nvPr/>
        </p:nvSpPr>
        <p:spPr>
          <a:xfrm>
            <a:off x="651835" y="2959605"/>
            <a:ext cx="1220821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E4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Estrella de mar</a:t>
            </a:r>
          </a:p>
        </p:txBody>
      </p:sp>
    </p:spTree>
    <p:extLst>
      <p:ext uri="{BB962C8B-B14F-4D97-AF65-F5344CB8AC3E}">
        <p14:creationId xmlns:p14="http://schemas.microsoft.com/office/powerpoint/2010/main" val="162229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 rot="16200000">
            <a:off x="-399581" y="825789"/>
            <a:ext cx="1264221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F7E4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Estrella de mar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E06220E-CE88-0F43-804D-F903714058F3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4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Comença tot de nou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050AE07D-6C1D-2A45-A3A4-BD78100425AE}"/>
              </a:ext>
            </a:extLst>
          </p:cNvPr>
          <p:cNvSpPr txBox="1"/>
          <p:nvPr/>
        </p:nvSpPr>
        <p:spPr>
          <a:xfrm>
            <a:off x="651835" y="2959605"/>
            <a:ext cx="1220821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E4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Estrella de mar</a:t>
            </a:r>
          </a:p>
        </p:txBody>
      </p:sp>
    </p:spTree>
    <p:extLst>
      <p:ext uri="{BB962C8B-B14F-4D97-AF65-F5344CB8AC3E}">
        <p14:creationId xmlns:p14="http://schemas.microsoft.com/office/powerpoint/2010/main" val="245181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72953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Tunicat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FE0E1B82-7239-FD4C-8D27-5123D7163B58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028DBE-0597-264C-9BBC-C76F0B578259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xmlns="" id="{E262BB55-868D-E048-A6C7-EA7EDDAC97C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DBD4F6B1-0122-7E4F-AFC4-7A12162CF09B}"/>
              </a:ext>
            </a:extLst>
          </p:cNvPr>
          <p:cNvSpPr txBox="1"/>
          <p:nvPr/>
        </p:nvSpPr>
        <p:spPr>
          <a:xfrm rot="16200000">
            <a:off x="-182236" y="986737"/>
            <a:ext cx="81681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Tunicat</a:t>
            </a:r>
          </a:p>
        </p:txBody>
      </p:sp>
    </p:spTree>
    <p:extLst>
      <p:ext uri="{BB962C8B-B14F-4D97-AF65-F5344CB8AC3E}">
        <p14:creationId xmlns:p14="http://schemas.microsoft.com/office/powerpoint/2010/main" val="256612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112886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2448821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256484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67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22506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58" b="1" dirty="0">
                <a:solidFill>
                  <a:srgbClr val="F7C4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0932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5002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5F282E9-4BB3-BA45-B4F0-96F707BFD925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5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l‘inrevés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A3FF2038-50B0-4B4B-8F46-F4F00B96026F}"/>
              </a:ext>
            </a:extLst>
          </p:cNvPr>
          <p:cNvGrpSpPr/>
          <p:nvPr/>
        </p:nvGrpSpPr>
        <p:grpSpPr>
          <a:xfrm>
            <a:off x="289379" y="228848"/>
            <a:ext cx="757373" cy="510505"/>
            <a:chOff x="-1748536" y="1621078"/>
            <a:chExt cx="787363" cy="530717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xmlns="" id="{4DC950F7-2375-244F-AF84-5E9472C6BA2B}"/>
                </a:ext>
              </a:extLst>
            </p:cNvPr>
            <p:cNvGrpSpPr/>
            <p:nvPr/>
          </p:nvGrpSpPr>
          <p:grpSpPr>
            <a:xfrm rot="1785841">
              <a:off x="-1261457" y="1646614"/>
              <a:ext cx="300284" cy="461230"/>
              <a:chOff x="-1801581" y="712738"/>
              <a:chExt cx="502618" cy="772013"/>
            </a:xfrm>
          </p:grpSpPr>
          <p:sp>
            <p:nvSpPr>
              <p:cNvPr id="31" name="Abgerundetes Rechteck 30">
                <a:extLst>
                  <a:ext uri="{FF2B5EF4-FFF2-40B4-BE49-F238E27FC236}">
                    <a16:creationId xmlns:a16="http://schemas.microsoft.com/office/drawing/2014/main" xmlns="" id="{831C33C7-8368-B34A-A99F-772CC2840D4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24">
                  <a:solidFill>
                    <a:srgbClr val="F7C4C7"/>
                  </a:solidFill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xmlns="" id="{D1A4B941-A96F-0142-811D-193F8BB55899}"/>
                  </a:ext>
                </a:extLst>
              </p:cNvPr>
              <p:cNvSpPr txBox="1"/>
              <p:nvPr/>
            </p:nvSpPr>
            <p:spPr>
              <a:xfrm>
                <a:off x="-1801581" y="712738"/>
                <a:ext cx="459647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309" dirty="0">
                    <a:solidFill>
                      <a:srgbClr val="F7C4C7"/>
                    </a:solidFill>
                  </a:rPr>
                  <a:t>3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xmlns="" id="{B73BEC8D-00AB-ED4F-95DE-FFFE7EDCF1FA}"/>
                </a:ext>
              </a:extLst>
            </p:cNvPr>
            <p:cNvGrpSpPr/>
            <p:nvPr/>
          </p:nvGrpSpPr>
          <p:grpSpPr>
            <a:xfrm rot="21393003">
              <a:off x="-1499402" y="1621078"/>
              <a:ext cx="300285" cy="461230"/>
              <a:chOff x="-1801582" y="712735"/>
              <a:chExt cx="502619" cy="772013"/>
            </a:xfrm>
          </p:grpSpPr>
          <p:sp>
            <p:nvSpPr>
              <p:cNvPr id="22" name="Abgerundetes Rechteck 21">
                <a:extLst>
                  <a:ext uri="{FF2B5EF4-FFF2-40B4-BE49-F238E27FC236}">
                    <a16:creationId xmlns:a16="http://schemas.microsoft.com/office/drawing/2014/main" xmlns="" id="{2B369A7B-2ED4-934E-B999-ADA094B7C5F8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24">
                  <a:solidFill>
                    <a:srgbClr val="F7C4C7"/>
                  </a:solidFill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xmlns="" id="{7548D51F-8F8C-6547-8A07-5AE2E457113E}"/>
                  </a:ext>
                </a:extLst>
              </p:cNvPr>
              <p:cNvSpPr txBox="1"/>
              <p:nvPr/>
            </p:nvSpPr>
            <p:spPr>
              <a:xfrm>
                <a:off x="-1801582" y="712735"/>
                <a:ext cx="459646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309" dirty="0">
                    <a:solidFill>
                      <a:srgbClr val="F7C4C7"/>
                    </a:solidFill>
                  </a:rPr>
                  <a:t>2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xmlns="" id="{71C28D5B-5367-2640-A814-FE5CA7CCA629}"/>
                </a:ext>
              </a:extLst>
            </p:cNvPr>
            <p:cNvGrpSpPr/>
            <p:nvPr/>
          </p:nvGrpSpPr>
          <p:grpSpPr>
            <a:xfrm rot="20029160">
              <a:off x="-1748536" y="1690565"/>
              <a:ext cx="298000" cy="461230"/>
              <a:chOff x="-1797759" y="705345"/>
              <a:chExt cx="498796" cy="772014"/>
            </a:xfrm>
          </p:grpSpPr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xmlns="" id="{6A8A5E84-1A25-9144-9F48-D0996FB942A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24">
                  <a:solidFill>
                    <a:srgbClr val="F7C4C7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xmlns="" id="{21DE804B-FF46-7B45-BF46-1BE5E0F110E7}"/>
                  </a:ext>
                </a:extLst>
              </p:cNvPr>
              <p:cNvSpPr txBox="1"/>
              <p:nvPr/>
            </p:nvSpPr>
            <p:spPr>
              <a:xfrm>
                <a:off x="-1797759" y="705345"/>
                <a:ext cx="459649" cy="77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309" dirty="0">
                    <a:solidFill>
                      <a:srgbClr val="F7C4C7"/>
                    </a:solidFill>
                  </a:rPr>
                  <a:t>1</a:t>
                </a:r>
              </a:p>
            </p:txBody>
          </p: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60375D1C-6D99-9948-82AF-0073E1101413}"/>
              </a:ext>
            </a:extLst>
          </p:cNvPr>
          <p:cNvSpPr txBox="1"/>
          <p:nvPr/>
        </p:nvSpPr>
        <p:spPr>
          <a:xfrm rot="16200000">
            <a:off x="-194909" y="831891"/>
            <a:ext cx="831534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Cranc</a:t>
            </a:r>
          </a:p>
        </p:txBody>
      </p:sp>
    </p:spTree>
    <p:extLst>
      <p:ext uri="{BB962C8B-B14F-4D97-AF65-F5344CB8AC3E}">
        <p14:creationId xmlns:p14="http://schemas.microsoft.com/office/powerpoint/2010/main" val="2399320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22506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C4C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Cranc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0932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2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5F282E9-4BB3-BA45-B4F0-96F707BFD925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4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l‘inrevés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A3FF2038-50B0-4B4B-8F46-F4F00B96026F}"/>
              </a:ext>
            </a:extLst>
          </p:cNvPr>
          <p:cNvGrpSpPr/>
          <p:nvPr/>
        </p:nvGrpSpPr>
        <p:grpSpPr>
          <a:xfrm>
            <a:off x="289379" y="228848"/>
            <a:ext cx="757373" cy="510505"/>
            <a:chOff x="-1748536" y="1621078"/>
            <a:chExt cx="787363" cy="530717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xmlns="" id="{4DC950F7-2375-244F-AF84-5E9472C6BA2B}"/>
                </a:ext>
              </a:extLst>
            </p:cNvPr>
            <p:cNvGrpSpPr/>
            <p:nvPr/>
          </p:nvGrpSpPr>
          <p:grpSpPr>
            <a:xfrm rot="1785841">
              <a:off x="-1261457" y="1646614"/>
              <a:ext cx="300284" cy="461230"/>
              <a:chOff x="-1801581" y="712738"/>
              <a:chExt cx="502618" cy="772013"/>
            </a:xfrm>
          </p:grpSpPr>
          <p:sp>
            <p:nvSpPr>
              <p:cNvPr id="31" name="Abgerundetes Rechteck 30">
                <a:extLst>
                  <a:ext uri="{FF2B5EF4-FFF2-40B4-BE49-F238E27FC236}">
                    <a16:creationId xmlns:a16="http://schemas.microsoft.com/office/drawing/2014/main" xmlns="" id="{831C33C7-8368-B34A-A99F-772CC2840D4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xmlns="" id="{D1A4B941-A96F-0142-811D-193F8BB55899}"/>
                  </a:ext>
                </a:extLst>
              </p:cNvPr>
              <p:cNvSpPr txBox="1"/>
              <p:nvPr/>
            </p:nvSpPr>
            <p:spPr>
              <a:xfrm>
                <a:off x="-1801581" y="712738"/>
                <a:ext cx="459647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xmlns="" id="{B73BEC8D-00AB-ED4F-95DE-FFFE7EDCF1FA}"/>
                </a:ext>
              </a:extLst>
            </p:cNvPr>
            <p:cNvGrpSpPr/>
            <p:nvPr/>
          </p:nvGrpSpPr>
          <p:grpSpPr>
            <a:xfrm rot="21393003">
              <a:off x="-1499402" y="1621078"/>
              <a:ext cx="300285" cy="461230"/>
              <a:chOff x="-1801582" y="712735"/>
              <a:chExt cx="502619" cy="772013"/>
            </a:xfrm>
          </p:grpSpPr>
          <p:sp>
            <p:nvSpPr>
              <p:cNvPr id="22" name="Abgerundetes Rechteck 21">
                <a:extLst>
                  <a:ext uri="{FF2B5EF4-FFF2-40B4-BE49-F238E27FC236}">
                    <a16:creationId xmlns:a16="http://schemas.microsoft.com/office/drawing/2014/main" xmlns="" id="{2B369A7B-2ED4-934E-B999-ADA094B7C5F8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xmlns="" id="{7548D51F-8F8C-6547-8A07-5AE2E457113E}"/>
                  </a:ext>
                </a:extLst>
              </p:cNvPr>
              <p:cNvSpPr txBox="1"/>
              <p:nvPr/>
            </p:nvSpPr>
            <p:spPr>
              <a:xfrm>
                <a:off x="-1801582" y="712735"/>
                <a:ext cx="459646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xmlns="" id="{71C28D5B-5367-2640-A814-FE5CA7CCA629}"/>
                </a:ext>
              </a:extLst>
            </p:cNvPr>
            <p:cNvGrpSpPr/>
            <p:nvPr/>
          </p:nvGrpSpPr>
          <p:grpSpPr>
            <a:xfrm rot="20029160">
              <a:off x="-1748536" y="1690565"/>
              <a:ext cx="298000" cy="461230"/>
              <a:chOff x="-1797759" y="705345"/>
              <a:chExt cx="498796" cy="772014"/>
            </a:xfrm>
          </p:grpSpPr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xmlns="" id="{6A8A5E84-1A25-9144-9F48-D0996FB942A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xmlns="" id="{21DE804B-FF46-7B45-BF46-1BE5E0F110E7}"/>
                  </a:ext>
                </a:extLst>
              </p:cNvPr>
              <p:cNvSpPr txBox="1"/>
              <p:nvPr/>
            </p:nvSpPr>
            <p:spPr>
              <a:xfrm>
                <a:off x="-1797759" y="705345"/>
                <a:ext cx="459649" cy="77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60375D1C-6D99-9948-82AF-0073E1101413}"/>
              </a:ext>
            </a:extLst>
          </p:cNvPr>
          <p:cNvSpPr txBox="1"/>
          <p:nvPr/>
        </p:nvSpPr>
        <p:spPr>
          <a:xfrm rot="16200000">
            <a:off x="-194909" y="831891"/>
            <a:ext cx="831534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Cranc</a:t>
            </a:r>
          </a:p>
        </p:txBody>
      </p:sp>
    </p:spTree>
    <p:extLst>
      <p:ext uri="{BB962C8B-B14F-4D97-AF65-F5344CB8AC3E}">
        <p14:creationId xmlns:p14="http://schemas.microsoft.com/office/powerpoint/2010/main" val="13911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22506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C4C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Cranc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0932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2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5F282E9-4BB3-BA45-B4F0-96F707BFD925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4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l‘inrevés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A3FF2038-50B0-4B4B-8F46-F4F00B96026F}"/>
              </a:ext>
            </a:extLst>
          </p:cNvPr>
          <p:cNvGrpSpPr/>
          <p:nvPr/>
        </p:nvGrpSpPr>
        <p:grpSpPr>
          <a:xfrm>
            <a:off x="289379" y="228848"/>
            <a:ext cx="757373" cy="510505"/>
            <a:chOff x="-1748536" y="1621078"/>
            <a:chExt cx="787363" cy="530717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xmlns="" id="{4DC950F7-2375-244F-AF84-5E9472C6BA2B}"/>
                </a:ext>
              </a:extLst>
            </p:cNvPr>
            <p:cNvGrpSpPr/>
            <p:nvPr/>
          </p:nvGrpSpPr>
          <p:grpSpPr>
            <a:xfrm rot="1785841">
              <a:off x="-1261457" y="1646614"/>
              <a:ext cx="300284" cy="461230"/>
              <a:chOff x="-1801581" y="712738"/>
              <a:chExt cx="502618" cy="772013"/>
            </a:xfrm>
          </p:grpSpPr>
          <p:sp>
            <p:nvSpPr>
              <p:cNvPr id="31" name="Abgerundetes Rechteck 30">
                <a:extLst>
                  <a:ext uri="{FF2B5EF4-FFF2-40B4-BE49-F238E27FC236}">
                    <a16:creationId xmlns:a16="http://schemas.microsoft.com/office/drawing/2014/main" xmlns="" id="{831C33C7-8368-B34A-A99F-772CC2840D4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xmlns="" id="{D1A4B941-A96F-0142-811D-193F8BB55899}"/>
                  </a:ext>
                </a:extLst>
              </p:cNvPr>
              <p:cNvSpPr txBox="1"/>
              <p:nvPr/>
            </p:nvSpPr>
            <p:spPr>
              <a:xfrm>
                <a:off x="-1801581" y="712738"/>
                <a:ext cx="459647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xmlns="" id="{B73BEC8D-00AB-ED4F-95DE-FFFE7EDCF1FA}"/>
                </a:ext>
              </a:extLst>
            </p:cNvPr>
            <p:cNvGrpSpPr/>
            <p:nvPr/>
          </p:nvGrpSpPr>
          <p:grpSpPr>
            <a:xfrm rot="21393003">
              <a:off x="-1499402" y="1621078"/>
              <a:ext cx="300285" cy="461230"/>
              <a:chOff x="-1801582" y="712735"/>
              <a:chExt cx="502619" cy="772013"/>
            </a:xfrm>
          </p:grpSpPr>
          <p:sp>
            <p:nvSpPr>
              <p:cNvPr id="22" name="Abgerundetes Rechteck 21">
                <a:extLst>
                  <a:ext uri="{FF2B5EF4-FFF2-40B4-BE49-F238E27FC236}">
                    <a16:creationId xmlns:a16="http://schemas.microsoft.com/office/drawing/2014/main" xmlns="" id="{2B369A7B-2ED4-934E-B999-ADA094B7C5F8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xmlns="" id="{7548D51F-8F8C-6547-8A07-5AE2E457113E}"/>
                  </a:ext>
                </a:extLst>
              </p:cNvPr>
              <p:cNvSpPr txBox="1"/>
              <p:nvPr/>
            </p:nvSpPr>
            <p:spPr>
              <a:xfrm>
                <a:off x="-1801582" y="712735"/>
                <a:ext cx="459646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xmlns="" id="{71C28D5B-5367-2640-A814-FE5CA7CCA629}"/>
                </a:ext>
              </a:extLst>
            </p:cNvPr>
            <p:cNvGrpSpPr/>
            <p:nvPr/>
          </p:nvGrpSpPr>
          <p:grpSpPr>
            <a:xfrm rot="20029160">
              <a:off x="-1748536" y="1690565"/>
              <a:ext cx="298000" cy="461230"/>
              <a:chOff x="-1797759" y="705345"/>
              <a:chExt cx="498796" cy="772014"/>
            </a:xfrm>
          </p:grpSpPr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xmlns="" id="{6A8A5E84-1A25-9144-9F48-D0996FB942A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xmlns="" id="{21DE804B-FF46-7B45-BF46-1BE5E0F110E7}"/>
                  </a:ext>
                </a:extLst>
              </p:cNvPr>
              <p:cNvSpPr txBox="1"/>
              <p:nvPr/>
            </p:nvSpPr>
            <p:spPr>
              <a:xfrm>
                <a:off x="-1797759" y="705345"/>
                <a:ext cx="459649" cy="77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60375D1C-6D99-9948-82AF-0073E1101413}"/>
              </a:ext>
            </a:extLst>
          </p:cNvPr>
          <p:cNvSpPr txBox="1"/>
          <p:nvPr/>
        </p:nvSpPr>
        <p:spPr>
          <a:xfrm rot="16200000">
            <a:off x="-194909" y="831891"/>
            <a:ext cx="831534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Cranc</a:t>
            </a:r>
          </a:p>
        </p:txBody>
      </p:sp>
    </p:spTree>
    <p:extLst>
      <p:ext uri="{BB962C8B-B14F-4D97-AF65-F5344CB8AC3E}">
        <p14:creationId xmlns:p14="http://schemas.microsoft.com/office/powerpoint/2010/main" val="2149805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22506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C4C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Cranc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0932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2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5F282E9-4BB3-BA45-B4F0-96F707BFD925}"/>
              </a:ext>
            </a:extLst>
          </p:cNvPr>
          <p:cNvSpPr txBox="1"/>
          <p:nvPr/>
        </p:nvSpPr>
        <p:spPr>
          <a:xfrm>
            <a:off x="232529" y="2586227"/>
            <a:ext cx="1962891" cy="269946"/>
          </a:xfrm>
          <a:prstGeom prst="rect">
            <a:avLst/>
          </a:prstGeom>
          <a:solidFill>
            <a:srgbClr val="F7C4C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4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l‘inrevés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A3FF2038-50B0-4B4B-8F46-F4F00B96026F}"/>
              </a:ext>
            </a:extLst>
          </p:cNvPr>
          <p:cNvGrpSpPr/>
          <p:nvPr/>
        </p:nvGrpSpPr>
        <p:grpSpPr>
          <a:xfrm>
            <a:off x="289379" y="228848"/>
            <a:ext cx="757373" cy="510505"/>
            <a:chOff x="-1748536" y="1621078"/>
            <a:chExt cx="787363" cy="530717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xmlns="" id="{4DC950F7-2375-244F-AF84-5E9472C6BA2B}"/>
                </a:ext>
              </a:extLst>
            </p:cNvPr>
            <p:cNvGrpSpPr/>
            <p:nvPr/>
          </p:nvGrpSpPr>
          <p:grpSpPr>
            <a:xfrm rot="1785841">
              <a:off x="-1261457" y="1646614"/>
              <a:ext cx="300284" cy="461230"/>
              <a:chOff x="-1801581" y="712738"/>
              <a:chExt cx="502618" cy="772013"/>
            </a:xfrm>
          </p:grpSpPr>
          <p:sp>
            <p:nvSpPr>
              <p:cNvPr id="31" name="Abgerundetes Rechteck 30">
                <a:extLst>
                  <a:ext uri="{FF2B5EF4-FFF2-40B4-BE49-F238E27FC236}">
                    <a16:creationId xmlns:a16="http://schemas.microsoft.com/office/drawing/2014/main" xmlns="" id="{831C33C7-8368-B34A-A99F-772CC2840D4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xmlns="" id="{D1A4B941-A96F-0142-811D-193F8BB55899}"/>
                  </a:ext>
                </a:extLst>
              </p:cNvPr>
              <p:cNvSpPr txBox="1"/>
              <p:nvPr/>
            </p:nvSpPr>
            <p:spPr>
              <a:xfrm>
                <a:off x="-1801581" y="712738"/>
                <a:ext cx="459647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xmlns="" id="{B73BEC8D-00AB-ED4F-95DE-FFFE7EDCF1FA}"/>
                </a:ext>
              </a:extLst>
            </p:cNvPr>
            <p:cNvGrpSpPr/>
            <p:nvPr/>
          </p:nvGrpSpPr>
          <p:grpSpPr>
            <a:xfrm rot="21393003">
              <a:off x="-1499402" y="1621078"/>
              <a:ext cx="300285" cy="461230"/>
              <a:chOff x="-1801582" y="712735"/>
              <a:chExt cx="502619" cy="772013"/>
            </a:xfrm>
          </p:grpSpPr>
          <p:sp>
            <p:nvSpPr>
              <p:cNvPr id="22" name="Abgerundetes Rechteck 21">
                <a:extLst>
                  <a:ext uri="{FF2B5EF4-FFF2-40B4-BE49-F238E27FC236}">
                    <a16:creationId xmlns:a16="http://schemas.microsoft.com/office/drawing/2014/main" xmlns="" id="{2B369A7B-2ED4-934E-B999-ADA094B7C5F8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xmlns="" id="{7548D51F-8F8C-6547-8A07-5AE2E457113E}"/>
                  </a:ext>
                </a:extLst>
              </p:cNvPr>
              <p:cNvSpPr txBox="1"/>
              <p:nvPr/>
            </p:nvSpPr>
            <p:spPr>
              <a:xfrm>
                <a:off x="-1801582" y="712735"/>
                <a:ext cx="459646" cy="7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xmlns="" id="{71C28D5B-5367-2640-A814-FE5CA7CCA629}"/>
                </a:ext>
              </a:extLst>
            </p:cNvPr>
            <p:cNvGrpSpPr/>
            <p:nvPr/>
          </p:nvGrpSpPr>
          <p:grpSpPr>
            <a:xfrm rot="20029160">
              <a:off x="-1748536" y="1690565"/>
              <a:ext cx="298000" cy="461230"/>
              <a:chOff x="-1797759" y="705345"/>
              <a:chExt cx="498796" cy="772014"/>
            </a:xfrm>
          </p:grpSpPr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xmlns="" id="{6A8A5E84-1A25-9144-9F48-D0996FB942AD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xmlns="" id="{21DE804B-FF46-7B45-BF46-1BE5E0F110E7}"/>
                  </a:ext>
                </a:extLst>
              </p:cNvPr>
              <p:cNvSpPr txBox="1"/>
              <p:nvPr/>
            </p:nvSpPr>
            <p:spPr>
              <a:xfrm>
                <a:off x="-1797759" y="705345"/>
                <a:ext cx="459649" cy="77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60375D1C-6D99-9948-82AF-0073E1101413}"/>
              </a:ext>
            </a:extLst>
          </p:cNvPr>
          <p:cNvSpPr txBox="1"/>
          <p:nvPr/>
        </p:nvSpPr>
        <p:spPr>
          <a:xfrm rot="16200000">
            <a:off x="-194909" y="831891"/>
            <a:ext cx="831534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Cranc</a:t>
            </a:r>
          </a:p>
        </p:txBody>
      </p:sp>
    </p:spTree>
    <p:extLst>
      <p:ext uri="{BB962C8B-B14F-4D97-AF65-F5344CB8AC3E}">
        <p14:creationId xmlns:p14="http://schemas.microsoft.com/office/powerpoint/2010/main" val="2039414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57702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778235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17382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Tunicat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FE0E1B82-7239-FD4C-8D27-5123D7163B58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028DBE-0597-264C-9BBC-C76F0B578259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xmlns="" id="{E262BB55-868D-E048-A6C7-EA7EDDAC97C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46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DBD4F6B1-0122-7E4F-AFC4-7A12162CF09B}"/>
              </a:ext>
            </a:extLst>
          </p:cNvPr>
          <p:cNvSpPr txBox="1"/>
          <p:nvPr/>
        </p:nvSpPr>
        <p:spPr>
          <a:xfrm rot="16200000">
            <a:off x="-182236" y="986737"/>
            <a:ext cx="81681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Tunicat</a:t>
            </a:r>
          </a:p>
        </p:txBody>
      </p:sp>
    </p:spTree>
    <p:extLst>
      <p:ext uri="{BB962C8B-B14F-4D97-AF65-F5344CB8AC3E}">
        <p14:creationId xmlns:p14="http://schemas.microsoft.com/office/powerpoint/2010/main" val="1298940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825095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 flipV="1">
            <a:off x="126321" y="183919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67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52322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58" b="1" dirty="0">
                <a:solidFill>
                  <a:srgbClr val="F7C4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1929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5002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FFFAD21F-EB43-804D-8D6A-911EF293D54F}"/>
              </a:ext>
            </a:extLst>
          </p:cNvPr>
          <p:cNvGrpSpPr/>
          <p:nvPr/>
        </p:nvGrpSpPr>
        <p:grpSpPr>
          <a:xfrm>
            <a:off x="268412" y="228856"/>
            <a:ext cx="778340" cy="511054"/>
            <a:chOff x="-1770332" y="1621080"/>
            <a:chExt cx="809159" cy="531286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xmlns="" id="{980D4122-3E8E-FB47-A923-20F648556088}"/>
                </a:ext>
              </a:extLst>
            </p:cNvPr>
            <p:cNvGrpSpPr/>
            <p:nvPr/>
          </p:nvGrpSpPr>
          <p:grpSpPr>
            <a:xfrm rot="1785841">
              <a:off x="-1261457" y="1646615"/>
              <a:ext cx="300284" cy="461228"/>
              <a:chOff x="-1801581" y="712740"/>
              <a:chExt cx="502618" cy="772010"/>
            </a:xfrm>
          </p:grpSpPr>
          <p:sp>
            <p:nvSpPr>
              <p:cNvPr id="21" name="Abgerundetes Rechteck 20">
                <a:extLst>
                  <a:ext uri="{FF2B5EF4-FFF2-40B4-BE49-F238E27FC236}">
                    <a16:creationId xmlns:a16="http://schemas.microsoft.com/office/drawing/2014/main" xmlns="" id="{71093F77-0775-9C4F-99B6-C45757B0848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24">
                  <a:solidFill>
                    <a:srgbClr val="F7C4C7"/>
                  </a:solidFill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xmlns="" id="{608FFEB7-5C5D-2B4B-AEA8-E322EA3365E6}"/>
                  </a:ext>
                </a:extLst>
              </p:cNvPr>
              <p:cNvSpPr txBox="1"/>
              <p:nvPr/>
            </p:nvSpPr>
            <p:spPr>
              <a:xfrm>
                <a:off x="-1801581" y="712740"/>
                <a:ext cx="459647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309" dirty="0">
                    <a:solidFill>
                      <a:srgbClr val="F7C4C7"/>
                    </a:solidFill>
                  </a:rPr>
                  <a:t>3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FFA69DB5-A8BE-8F4F-AD22-A1FB6CB5BF8B}"/>
                </a:ext>
              </a:extLst>
            </p:cNvPr>
            <p:cNvGrpSpPr/>
            <p:nvPr/>
          </p:nvGrpSpPr>
          <p:grpSpPr>
            <a:xfrm rot="21393003">
              <a:off x="-1499402" y="1621080"/>
              <a:ext cx="300285" cy="461228"/>
              <a:chOff x="-1801582" y="712738"/>
              <a:chExt cx="502619" cy="772010"/>
            </a:xfrm>
          </p:grpSpPr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xmlns="" id="{78A25D5E-A95A-2E41-9277-4D15853730B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24">
                  <a:solidFill>
                    <a:srgbClr val="F7C4C7"/>
                  </a:solidFill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xmlns="" id="{DC2A4D67-A2AB-D542-BE24-AE472F56263E}"/>
                  </a:ext>
                </a:extLst>
              </p:cNvPr>
              <p:cNvSpPr txBox="1"/>
              <p:nvPr/>
            </p:nvSpPr>
            <p:spPr>
              <a:xfrm>
                <a:off x="-1801582" y="712738"/>
                <a:ext cx="459646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309" dirty="0">
                    <a:solidFill>
                      <a:srgbClr val="F7C4C7"/>
                    </a:solidFill>
                  </a:rPr>
                  <a:t>2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xmlns="" id="{D8FFBB76-E081-3442-BC48-F73C788CF995}"/>
                </a:ext>
              </a:extLst>
            </p:cNvPr>
            <p:cNvGrpSpPr/>
            <p:nvPr/>
          </p:nvGrpSpPr>
          <p:grpSpPr>
            <a:xfrm rot="20029160">
              <a:off x="-1770332" y="1691138"/>
              <a:ext cx="318888" cy="461228"/>
              <a:chOff x="-1832724" y="697824"/>
              <a:chExt cx="533761" cy="772011"/>
            </a:xfrm>
          </p:grpSpPr>
          <p:sp>
            <p:nvSpPr>
              <p:cNvPr id="17" name="Abgerundetes Rechteck 16">
                <a:extLst>
                  <a:ext uri="{FF2B5EF4-FFF2-40B4-BE49-F238E27FC236}">
                    <a16:creationId xmlns:a16="http://schemas.microsoft.com/office/drawing/2014/main" xmlns="" id="{8C0F8C7D-EBAB-1347-AD88-9BA81872F4C3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24">
                  <a:solidFill>
                    <a:srgbClr val="F7C4C7"/>
                  </a:solidFill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xmlns="" id="{D8241690-3F87-A94C-B3C4-776656505139}"/>
                  </a:ext>
                </a:extLst>
              </p:cNvPr>
              <p:cNvSpPr txBox="1"/>
              <p:nvPr/>
            </p:nvSpPr>
            <p:spPr>
              <a:xfrm>
                <a:off x="-1832724" y="697824"/>
                <a:ext cx="459650" cy="77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309" dirty="0">
                    <a:solidFill>
                      <a:srgbClr val="F7C4C7"/>
                    </a:solidFill>
                  </a:rPr>
                  <a:t>1</a:t>
                </a:r>
              </a:p>
            </p:txBody>
          </p: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97B228C7-EAC8-8940-A031-65862198692B}"/>
              </a:ext>
            </a:extLst>
          </p:cNvPr>
          <p:cNvSpPr txBox="1"/>
          <p:nvPr/>
        </p:nvSpPr>
        <p:spPr>
          <a:xfrm rot="16200000">
            <a:off x="-280460" y="951772"/>
            <a:ext cx="1002627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39D601F0-450F-9149-B7B0-ED6C5D81958E}"/>
              </a:ext>
            </a:extLst>
          </p:cNvPr>
          <p:cNvSpPr txBox="1"/>
          <p:nvPr/>
        </p:nvSpPr>
        <p:spPr>
          <a:xfrm>
            <a:off x="551591" y="2562117"/>
            <a:ext cx="1412048" cy="349006"/>
          </a:xfrm>
          <a:prstGeom prst="rect">
            <a:avLst/>
          </a:prstGeom>
          <a:solidFill>
            <a:srgbClr val="F7C4C7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6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Roba 2 cartes</a:t>
            </a:r>
          </a:p>
        </p:txBody>
      </p:sp>
    </p:spTree>
    <p:extLst>
      <p:ext uri="{BB962C8B-B14F-4D97-AF65-F5344CB8AC3E}">
        <p14:creationId xmlns:p14="http://schemas.microsoft.com/office/powerpoint/2010/main" val="2217273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 flipV="1">
            <a:off x="126321" y="183919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52322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C4C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1929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2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FFFAD21F-EB43-804D-8D6A-911EF293D54F}"/>
              </a:ext>
            </a:extLst>
          </p:cNvPr>
          <p:cNvGrpSpPr/>
          <p:nvPr/>
        </p:nvGrpSpPr>
        <p:grpSpPr>
          <a:xfrm>
            <a:off x="268412" y="228856"/>
            <a:ext cx="778340" cy="511054"/>
            <a:chOff x="-1770332" y="1621080"/>
            <a:chExt cx="809159" cy="531286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xmlns="" id="{980D4122-3E8E-FB47-A923-20F648556088}"/>
                </a:ext>
              </a:extLst>
            </p:cNvPr>
            <p:cNvGrpSpPr/>
            <p:nvPr/>
          </p:nvGrpSpPr>
          <p:grpSpPr>
            <a:xfrm rot="1785841">
              <a:off x="-1261457" y="1646615"/>
              <a:ext cx="300284" cy="461228"/>
              <a:chOff x="-1801581" y="712740"/>
              <a:chExt cx="502618" cy="772010"/>
            </a:xfrm>
          </p:grpSpPr>
          <p:sp>
            <p:nvSpPr>
              <p:cNvPr id="21" name="Abgerundetes Rechteck 20">
                <a:extLst>
                  <a:ext uri="{FF2B5EF4-FFF2-40B4-BE49-F238E27FC236}">
                    <a16:creationId xmlns:a16="http://schemas.microsoft.com/office/drawing/2014/main" xmlns="" id="{71093F77-0775-9C4F-99B6-C45757B0848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xmlns="" id="{608FFEB7-5C5D-2B4B-AEA8-E322EA3365E6}"/>
                  </a:ext>
                </a:extLst>
              </p:cNvPr>
              <p:cNvSpPr txBox="1"/>
              <p:nvPr/>
            </p:nvSpPr>
            <p:spPr>
              <a:xfrm>
                <a:off x="-1801581" y="712740"/>
                <a:ext cx="459647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FFA69DB5-A8BE-8F4F-AD22-A1FB6CB5BF8B}"/>
                </a:ext>
              </a:extLst>
            </p:cNvPr>
            <p:cNvGrpSpPr/>
            <p:nvPr/>
          </p:nvGrpSpPr>
          <p:grpSpPr>
            <a:xfrm rot="21393003">
              <a:off x="-1499402" y="1621080"/>
              <a:ext cx="300285" cy="461228"/>
              <a:chOff x="-1801582" y="712738"/>
              <a:chExt cx="502619" cy="772010"/>
            </a:xfrm>
          </p:grpSpPr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xmlns="" id="{78A25D5E-A95A-2E41-9277-4D15853730B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xmlns="" id="{DC2A4D67-A2AB-D542-BE24-AE472F56263E}"/>
                  </a:ext>
                </a:extLst>
              </p:cNvPr>
              <p:cNvSpPr txBox="1"/>
              <p:nvPr/>
            </p:nvSpPr>
            <p:spPr>
              <a:xfrm>
                <a:off x="-1801582" y="712738"/>
                <a:ext cx="459646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xmlns="" id="{D8FFBB76-E081-3442-BC48-F73C788CF995}"/>
                </a:ext>
              </a:extLst>
            </p:cNvPr>
            <p:cNvGrpSpPr/>
            <p:nvPr/>
          </p:nvGrpSpPr>
          <p:grpSpPr>
            <a:xfrm rot="20029160">
              <a:off x="-1770332" y="1691138"/>
              <a:ext cx="318888" cy="461228"/>
              <a:chOff x="-1832724" y="697824"/>
              <a:chExt cx="533761" cy="772011"/>
            </a:xfrm>
          </p:grpSpPr>
          <p:sp>
            <p:nvSpPr>
              <p:cNvPr id="17" name="Abgerundetes Rechteck 16">
                <a:extLst>
                  <a:ext uri="{FF2B5EF4-FFF2-40B4-BE49-F238E27FC236}">
                    <a16:creationId xmlns:a16="http://schemas.microsoft.com/office/drawing/2014/main" xmlns="" id="{8C0F8C7D-EBAB-1347-AD88-9BA81872F4C3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xmlns="" id="{D8241690-3F87-A94C-B3C4-776656505139}"/>
                  </a:ext>
                </a:extLst>
              </p:cNvPr>
              <p:cNvSpPr txBox="1"/>
              <p:nvPr/>
            </p:nvSpPr>
            <p:spPr>
              <a:xfrm>
                <a:off x="-1832724" y="697824"/>
                <a:ext cx="459650" cy="77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97B228C7-EAC8-8940-A031-65862198692B}"/>
              </a:ext>
            </a:extLst>
          </p:cNvPr>
          <p:cNvSpPr txBox="1"/>
          <p:nvPr/>
        </p:nvSpPr>
        <p:spPr>
          <a:xfrm rot="16200000">
            <a:off x="-280460" y="951772"/>
            <a:ext cx="1002627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39D601F0-450F-9149-B7B0-ED6C5D81958E}"/>
              </a:ext>
            </a:extLst>
          </p:cNvPr>
          <p:cNvSpPr txBox="1"/>
          <p:nvPr/>
        </p:nvSpPr>
        <p:spPr>
          <a:xfrm>
            <a:off x="551591" y="2562117"/>
            <a:ext cx="1412048" cy="349006"/>
          </a:xfrm>
          <a:prstGeom prst="rect">
            <a:avLst/>
          </a:prstGeom>
          <a:solidFill>
            <a:srgbClr val="F7C4C7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68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Roba 2 cartes</a:t>
            </a:r>
          </a:p>
        </p:txBody>
      </p:sp>
    </p:spTree>
    <p:extLst>
      <p:ext uri="{BB962C8B-B14F-4D97-AF65-F5344CB8AC3E}">
        <p14:creationId xmlns:p14="http://schemas.microsoft.com/office/powerpoint/2010/main" val="2359948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 flipV="1">
            <a:off x="126321" y="183919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52322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C4C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1929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2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FFFAD21F-EB43-804D-8D6A-911EF293D54F}"/>
              </a:ext>
            </a:extLst>
          </p:cNvPr>
          <p:cNvGrpSpPr/>
          <p:nvPr/>
        </p:nvGrpSpPr>
        <p:grpSpPr>
          <a:xfrm>
            <a:off x="268412" y="228856"/>
            <a:ext cx="778340" cy="511054"/>
            <a:chOff x="-1770332" y="1621080"/>
            <a:chExt cx="809159" cy="531286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xmlns="" id="{980D4122-3E8E-FB47-A923-20F648556088}"/>
                </a:ext>
              </a:extLst>
            </p:cNvPr>
            <p:cNvGrpSpPr/>
            <p:nvPr/>
          </p:nvGrpSpPr>
          <p:grpSpPr>
            <a:xfrm rot="1785841">
              <a:off x="-1261457" y="1646615"/>
              <a:ext cx="300284" cy="461228"/>
              <a:chOff x="-1801581" y="712740"/>
              <a:chExt cx="502618" cy="772010"/>
            </a:xfrm>
          </p:grpSpPr>
          <p:sp>
            <p:nvSpPr>
              <p:cNvPr id="21" name="Abgerundetes Rechteck 20">
                <a:extLst>
                  <a:ext uri="{FF2B5EF4-FFF2-40B4-BE49-F238E27FC236}">
                    <a16:creationId xmlns:a16="http://schemas.microsoft.com/office/drawing/2014/main" xmlns="" id="{71093F77-0775-9C4F-99B6-C45757B0848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xmlns="" id="{608FFEB7-5C5D-2B4B-AEA8-E322EA3365E6}"/>
                  </a:ext>
                </a:extLst>
              </p:cNvPr>
              <p:cNvSpPr txBox="1"/>
              <p:nvPr/>
            </p:nvSpPr>
            <p:spPr>
              <a:xfrm>
                <a:off x="-1801581" y="712740"/>
                <a:ext cx="459647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FFA69DB5-A8BE-8F4F-AD22-A1FB6CB5BF8B}"/>
                </a:ext>
              </a:extLst>
            </p:cNvPr>
            <p:cNvGrpSpPr/>
            <p:nvPr/>
          </p:nvGrpSpPr>
          <p:grpSpPr>
            <a:xfrm rot="21393003">
              <a:off x="-1499402" y="1621080"/>
              <a:ext cx="300285" cy="461228"/>
              <a:chOff x="-1801582" y="712738"/>
              <a:chExt cx="502619" cy="772010"/>
            </a:xfrm>
          </p:grpSpPr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xmlns="" id="{78A25D5E-A95A-2E41-9277-4D15853730B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xmlns="" id="{DC2A4D67-A2AB-D542-BE24-AE472F56263E}"/>
                  </a:ext>
                </a:extLst>
              </p:cNvPr>
              <p:cNvSpPr txBox="1"/>
              <p:nvPr/>
            </p:nvSpPr>
            <p:spPr>
              <a:xfrm>
                <a:off x="-1801582" y="712738"/>
                <a:ext cx="459646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xmlns="" id="{D8FFBB76-E081-3442-BC48-F73C788CF995}"/>
                </a:ext>
              </a:extLst>
            </p:cNvPr>
            <p:cNvGrpSpPr/>
            <p:nvPr/>
          </p:nvGrpSpPr>
          <p:grpSpPr>
            <a:xfrm rot="20029160">
              <a:off x="-1770332" y="1691138"/>
              <a:ext cx="318888" cy="461228"/>
              <a:chOff x="-1832724" y="697824"/>
              <a:chExt cx="533761" cy="772011"/>
            </a:xfrm>
          </p:grpSpPr>
          <p:sp>
            <p:nvSpPr>
              <p:cNvPr id="17" name="Abgerundetes Rechteck 16">
                <a:extLst>
                  <a:ext uri="{FF2B5EF4-FFF2-40B4-BE49-F238E27FC236}">
                    <a16:creationId xmlns:a16="http://schemas.microsoft.com/office/drawing/2014/main" xmlns="" id="{8C0F8C7D-EBAB-1347-AD88-9BA81872F4C3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xmlns="" id="{D8241690-3F87-A94C-B3C4-776656505139}"/>
                  </a:ext>
                </a:extLst>
              </p:cNvPr>
              <p:cNvSpPr txBox="1"/>
              <p:nvPr/>
            </p:nvSpPr>
            <p:spPr>
              <a:xfrm>
                <a:off x="-1832724" y="697824"/>
                <a:ext cx="459650" cy="77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97B228C7-EAC8-8940-A031-65862198692B}"/>
              </a:ext>
            </a:extLst>
          </p:cNvPr>
          <p:cNvSpPr txBox="1"/>
          <p:nvPr/>
        </p:nvSpPr>
        <p:spPr>
          <a:xfrm rot="16200000">
            <a:off x="-280460" y="951772"/>
            <a:ext cx="1002627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39D601F0-450F-9149-B7B0-ED6C5D81958E}"/>
              </a:ext>
            </a:extLst>
          </p:cNvPr>
          <p:cNvSpPr txBox="1"/>
          <p:nvPr/>
        </p:nvSpPr>
        <p:spPr>
          <a:xfrm>
            <a:off x="551591" y="2562117"/>
            <a:ext cx="1412048" cy="349006"/>
          </a:xfrm>
          <a:prstGeom prst="rect">
            <a:avLst/>
          </a:prstGeom>
          <a:solidFill>
            <a:srgbClr val="F7C4C7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68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Roba 2 cartes</a:t>
            </a:r>
          </a:p>
        </p:txBody>
      </p:sp>
    </p:spTree>
    <p:extLst>
      <p:ext uri="{BB962C8B-B14F-4D97-AF65-F5344CB8AC3E}">
        <p14:creationId xmlns:p14="http://schemas.microsoft.com/office/powerpoint/2010/main" val="439099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 flipV="1">
            <a:off x="126321" y="183919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652322" y="2992653"/>
            <a:ext cx="1220821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8" b="1" i="0" u="none" strike="noStrike" kern="1200" cap="none" spc="0" normalizeH="0" baseline="0" noProof="0" dirty="0">
                <a:ln>
                  <a:noFill/>
                </a:ln>
                <a:solidFill>
                  <a:srgbClr val="F7C4C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AECB12F-FABA-2D42-9BDC-8E769A012595}"/>
              </a:ext>
            </a:extLst>
          </p:cNvPr>
          <p:cNvSpPr txBox="1"/>
          <p:nvPr/>
        </p:nvSpPr>
        <p:spPr>
          <a:xfrm>
            <a:off x="225578" y="119298"/>
            <a:ext cx="461529" cy="86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2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FFFAD21F-EB43-804D-8D6A-911EF293D54F}"/>
              </a:ext>
            </a:extLst>
          </p:cNvPr>
          <p:cNvGrpSpPr/>
          <p:nvPr/>
        </p:nvGrpSpPr>
        <p:grpSpPr>
          <a:xfrm>
            <a:off x="268412" y="228856"/>
            <a:ext cx="778340" cy="511054"/>
            <a:chOff x="-1770332" y="1621080"/>
            <a:chExt cx="809159" cy="531286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xmlns="" id="{980D4122-3E8E-FB47-A923-20F648556088}"/>
                </a:ext>
              </a:extLst>
            </p:cNvPr>
            <p:cNvGrpSpPr/>
            <p:nvPr/>
          </p:nvGrpSpPr>
          <p:grpSpPr>
            <a:xfrm rot="1785841">
              <a:off x="-1261457" y="1646615"/>
              <a:ext cx="300284" cy="461228"/>
              <a:chOff x="-1801581" y="712740"/>
              <a:chExt cx="502618" cy="772010"/>
            </a:xfrm>
          </p:grpSpPr>
          <p:sp>
            <p:nvSpPr>
              <p:cNvPr id="21" name="Abgerundetes Rechteck 20">
                <a:extLst>
                  <a:ext uri="{FF2B5EF4-FFF2-40B4-BE49-F238E27FC236}">
                    <a16:creationId xmlns:a16="http://schemas.microsoft.com/office/drawing/2014/main" xmlns="" id="{71093F77-0775-9C4F-99B6-C45757B0848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xmlns="" id="{608FFEB7-5C5D-2B4B-AEA8-E322EA3365E6}"/>
                  </a:ext>
                </a:extLst>
              </p:cNvPr>
              <p:cNvSpPr txBox="1"/>
              <p:nvPr/>
            </p:nvSpPr>
            <p:spPr>
              <a:xfrm>
                <a:off x="-1801581" y="712740"/>
                <a:ext cx="459647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FFA69DB5-A8BE-8F4F-AD22-A1FB6CB5BF8B}"/>
                </a:ext>
              </a:extLst>
            </p:cNvPr>
            <p:cNvGrpSpPr/>
            <p:nvPr/>
          </p:nvGrpSpPr>
          <p:grpSpPr>
            <a:xfrm rot="21393003">
              <a:off x="-1499402" y="1621080"/>
              <a:ext cx="300285" cy="461228"/>
              <a:chOff x="-1801582" y="712738"/>
              <a:chExt cx="502619" cy="772010"/>
            </a:xfrm>
          </p:grpSpPr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xmlns="" id="{78A25D5E-A95A-2E41-9277-4D15853730BB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xmlns="" id="{DC2A4D67-A2AB-D542-BE24-AE472F56263E}"/>
                  </a:ext>
                </a:extLst>
              </p:cNvPr>
              <p:cNvSpPr txBox="1"/>
              <p:nvPr/>
            </p:nvSpPr>
            <p:spPr>
              <a:xfrm>
                <a:off x="-1801582" y="712738"/>
                <a:ext cx="459646" cy="77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xmlns="" id="{D8FFBB76-E081-3442-BC48-F73C788CF995}"/>
                </a:ext>
              </a:extLst>
            </p:cNvPr>
            <p:cNvGrpSpPr/>
            <p:nvPr/>
          </p:nvGrpSpPr>
          <p:grpSpPr>
            <a:xfrm rot="20029160">
              <a:off x="-1770332" y="1691138"/>
              <a:ext cx="318888" cy="461228"/>
              <a:chOff x="-1832724" y="697824"/>
              <a:chExt cx="533761" cy="772011"/>
            </a:xfrm>
          </p:grpSpPr>
          <p:sp>
            <p:nvSpPr>
              <p:cNvPr id="17" name="Abgerundetes Rechteck 16">
                <a:extLst>
                  <a:ext uri="{FF2B5EF4-FFF2-40B4-BE49-F238E27FC236}">
                    <a16:creationId xmlns:a16="http://schemas.microsoft.com/office/drawing/2014/main" xmlns="" id="{8C0F8C7D-EBAB-1347-AD88-9BA81872F4C3}"/>
                  </a:ext>
                </a:extLst>
              </p:cNvPr>
              <p:cNvSpPr/>
              <p:nvPr/>
            </p:nvSpPr>
            <p:spPr>
              <a:xfrm>
                <a:off x="-1753580" y="792439"/>
                <a:ext cx="454617" cy="59926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524" b="0" i="0" u="none" strike="noStrike" kern="1200" cap="none" spc="0" normalizeH="0" baseline="0" noProof="0">
                  <a:ln>
                    <a:noFill/>
                  </a:ln>
                  <a:solidFill>
                    <a:srgbClr val="F7C4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xmlns="" id="{D8241690-3F87-A94C-B3C4-776656505139}"/>
                  </a:ext>
                </a:extLst>
              </p:cNvPr>
              <p:cNvSpPr txBox="1"/>
              <p:nvPr/>
            </p:nvSpPr>
            <p:spPr>
              <a:xfrm>
                <a:off x="-1832724" y="697824"/>
                <a:ext cx="459650" cy="77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6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C4C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97B228C7-EAC8-8940-A031-65862198692B}"/>
              </a:ext>
            </a:extLst>
          </p:cNvPr>
          <p:cNvSpPr txBox="1"/>
          <p:nvPr/>
        </p:nvSpPr>
        <p:spPr>
          <a:xfrm rot="16200000">
            <a:off x="-280460" y="951772"/>
            <a:ext cx="1002627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Anfípode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39D601F0-450F-9149-B7B0-ED6C5D81958E}"/>
              </a:ext>
            </a:extLst>
          </p:cNvPr>
          <p:cNvSpPr txBox="1"/>
          <p:nvPr/>
        </p:nvSpPr>
        <p:spPr>
          <a:xfrm>
            <a:off x="551591" y="2562117"/>
            <a:ext cx="1412048" cy="349006"/>
          </a:xfrm>
          <a:prstGeom prst="rect">
            <a:avLst/>
          </a:prstGeom>
          <a:solidFill>
            <a:srgbClr val="F7C4C7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68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Roba 2 cartes</a:t>
            </a:r>
          </a:p>
        </p:txBody>
      </p:sp>
    </p:spTree>
    <p:extLst>
      <p:ext uri="{BB962C8B-B14F-4D97-AF65-F5344CB8AC3E}">
        <p14:creationId xmlns:p14="http://schemas.microsoft.com/office/powerpoint/2010/main" val="55425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2690517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157113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801954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328689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24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849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200977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69147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86909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01A568A-3F71-9F44-985C-45FA609E3CE0}"/>
              </a:ext>
            </a:extLst>
          </p:cNvPr>
          <p:cNvSpPr/>
          <p:nvPr/>
        </p:nvSpPr>
        <p:spPr>
          <a:xfrm>
            <a:off x="133143" y="164088"/>
            <a:ext cx="2146757" cy="31306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CD70002-2B00-2744-9C3F-A28CADA50475}"/>
              </a:ext>
            </a:extLst>
          </p:cNvPr>
          <p:cNvSpPr txBox="1"/>
          <p:nvPr/>
        </p:nvSpPr>
        <p:spPr>
          <a:xfrm rot="7938279" flipV="1">
            <a:off x="-27349" y="1264942"/>
            <a:ext cx="2476644" cy="684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26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49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>
                    <a:srgbClr val="4472C4"/>
                  </a:glow>
                </a:effectLst>
                <a:uLnTx/>
                <a:uFillTx/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Successió</a:t>
            </a:r>
          </a:p>
        </p:txBody>
      </p:sp>
    </p:spTree>
    <p:extLst>
      <p:ext uri="{BB962C8B-B14F-4D97-AF65-F5344CB8AC3E}">
        <p14:creationId xmlns:p14="http://schemas.microsoft.com/office/powerpoint/2010/main" val="405829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BD87844C-2F2B-7D46-9F9B-9DC3CFD97CE7}"/>
              </a:ext>
            </a:extLst>
          </p:cNvPr>
          <p:cNvSpPr/>
          <p:nvPr/>
        </p:nvSpPr>
        <p:spPr>
          <a:xfrm>
            <a:off x="126321" y="188733"/>
            <a:ext cx="2163731" cy="28039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67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C96383-06F4-B14A-B171-16B960C8CB98}"/>
              </a:ext>
            </a:extLst>
          </p:cNvPr>
          <p:cNvSpPr txBox="1"/>
          <p:nvPr/>
        </p:nvSpPr>
        <p:spPr>
          <a:xfrm>
            <a:off x="726810" y="2972808"/>
            <a:ext cx="1047127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58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Cirrípedes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58097CD3-C4C8-4B44-BACE-13ECEC556545}"/>
              </a:ext>
            </a:extLst>
          </p:cNvPr>
          <p:cNvGrpSpPr/>
          <p:nvPr/>
        </p:nvGrpSpPr>
        <p:grpSpPr>
          <a:xfrm>
            <a:off x="175799" y="235185"/>
            <a:ext cx="707716" cy="621276"/>
            <a:chOff x="205457" y="199943"/>
            <a:chExt cx="724424" cy="6359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F39A02E-3C80-724D-BAFA-FE6F46C84D57}"/>
                </a:ext>
              </a:extLst>
            </p:cNvPr>
            <p:cNvSpPr/>
            <p:nvPr/>
          </p:nvSpPr>
          <p:spPr>
            <a:xfrm>
              <a:off x="259079" y="264160"/>
              <a:ext cx="535797" cy="5384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31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F02234A1-233B-B449-A03F-D83BED605310}"/>
                </a:ext>
              </a:extLst>
            </p:cNvPr>
            <p:cNvSpPr txBox="1"/>
            <p:nvPr/>
          </p:nvSpPr>
          <p:spPr>
            <a:xfrm>
              <a:off x="205457" y="199943"/>
              <a:ext cx="724424" cy="6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46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4938831-8014-AC49-B07D-6E86156D2D0C}"/>
              </a:ext>
            </a:extLst>
          </p:cNvPr>
          <p:cNvSpPr txBox="1"/>
          <p:nvPr/>
        </p:nvSpPr>
        <p:spPr>
          <a:xfrm rot="16200000">
            <a:off x="-321656" y="1072070"/>
            <a:ext cx="104730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6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Cirrípedes</a:t>
            </a:r>
          </a:p>
        </p:txBody>
      </p:sp>
    </p:spTree>
    <p:extLst>
      <p:ext uri="{BB962C8B-B14F-4D97-AF65-F5344CB8AC3E}">
        <p14:creationId xmlns:p14="http://schemas.microsoft.com/office/powerpoint/2010/main" val="18128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160</Words>
  <Application>Microsoft Office PowerPoint</Application>
  <PresentationFormat>Personalizado</PresentationFormat>
  <Paragraphs>120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Apple Color Emoji</vt:lpstr>
      <vt:lpstr>Arial</vt:lpstr>
      <vt:lpstr>Calibri</vt:lpstr>
      <vt:lpstr>Calibri Light</vt:lpstr>
      <vt:lpstr>Times New Roman</vt:lpstr>
      <vt:lpstr>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Convidat</cp:lastModifiedBy>
  <cp:revision>75</cp:revision>
  <cp:lastPrinted>2018-02-19T15:47:46Z</cp:lastPrinted>
  <dcterms:created xsi:type="dcterms:W3CDTF">2018-02-16T10:04:24Z</dcterms:created>
  <dcterms:modified xsi:type="dcterms:W3CDTF">2020-02-10T09:03:21Z</dcterms:modified>
</cp:coreProperties>
</file>